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73301" autoAdjust="0"/>
  </p:normalViewPr>
  <p:slideViewPr>
    <p:cSldViewPr snapToGrid="0">
      <p:cViewPr varScale="1">
        <p:scale>
          <a:sx n="85" d="100"/>
          <a:sy n="85" d="100"/>
        </p:scale>
        <p:origin x="518" y="67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5/25/2024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prstGeom prst="ellipse">
            <a:avLst/>
          </a:prstGeom>
          <a:ln w="571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prstGeom prst="ellipse">
            <a:avLst/>
          </a:prstGeom>
          <a:ln w="571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prstGeom prst="ellipse">
            <a:avLst/>
          </a:prstGeom>
          <a:ln w="571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prstGeom prst="ellipse">
            <a:avLst/>
          </a:prstGeom>
          <a:ln w="571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</p:spPr>
        <p:txBody>
          <a:bodyPr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</p:spPr>
        <p:txBody>
          <a:bodyPr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062"/>
          <a:stretch/>
        </p:blipFill>
        <p:spPr>
          <a:xfrm>
            <a:off x="-2400301" y="-40497"/>
            <a:ext cx="9160329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7093</TotalTime>
  <Words>889</Words>
  <Application>Microsoft Office PowerPoint</Application>
  <PresentationFormat>Widescreen</PresentationFormat>
  <Paragraphs>292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11</cp:revision>
  <dcterms:created xsi:type="dcterms:W3CDTF">2022-04-20T15:39:56Z</dcterms:created>
  <dcterms:modified xsi:type="dcterms:W3CDTF">2024-05-25T17:10:08Z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